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89" r:id="rId2"/>
    <p:sldId id="286" r:id="rId3"/>
    <p:sldId id="296" r:id="rId4"/>
    <p:sldId id="290" r:id="rId5"/>
    <p:sldId id="288" r:id="rId6"/>
    <p:sldId id="291" r:id="rId7"/>
    <p:sldId id="292" r:id="rId8"/>
    <p:sldId id="293" r:id="rId9"/>
    <p:sldId id="294" r:id="rId10"/>
    <p:sldId id="295" r:id="rId11"/>
    <p:sldId id="28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宗教之類別（上）</a:t>
            </a:r>
            <a:endParaRPr kumimoji="0" lang="zh-TW" altLang="zh-TW" sz="4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 Std W7" pitchFamily="66" charset="-120"/>
                <a:ea typeface="華康魏碑體 Std W7" pitchFamily="66" charset="-120"/>
              </a:rPr>
              <a:t>一）</a:t>
            </a:r>
            <a:endParaRPr lang="zh-TW" altLang="en-US" sz="4800" spc="-500" dirty="0"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41730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ea typeface="華康魏碑體 Std W7" pitchFamily="66" charset="-120"/>
              </a:rPr>
              <a:t>宗教之類別（上）</a:t>
            </a:r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ea typeface="華康魏碑體 Std W7" pitchFamily="66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47384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3 </a:t>
            </a:r>
            <a:r>
              <a:rPr lang="zh-TW" altLang="en-US" sz="4000" dirty="0">
                <a:solidFill>
                  <a:srgbClr val="C00000"/>
                </a:solidFill>
                <a:latin typeface="華康仿宋體 Std W6" pitchFamily="18" charset="-120"/>
                <a:ea typeface="華康仿宋體 Std W6" pitchFamily="18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54155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 Std W7" pitchFamily="66" charset="-120"/>
                <a:ea typeface="華康魏碑體 Std W7" pitchFamily="66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 Std W7" pitchFamily="66" charset="-120"/>
              <a:ea typeface="華康魏碑體 Std W7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0021A4-4634-A286-79A5-2C923524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692742"/>
            <a:ext cx="8659219" cy="57579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E96700-E2EC-6BE3-C8EE-30601C25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21" y="2741756"/>
            <a:ext cx="1515239" cy="3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26080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rPr>
              <a:t>）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655539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r>
              <a:rPr lang="zh-TW" altLang="en-US" sz="5400" dirty="0">
                <a:solidFill>
                  <a:schemeClr val="tx1"/>
                </a:solidFill>
              </a:rPr>
              <a:t>略說宗教信仰</a:t>
            </a:r>
            <a:r>
              <a:rPr lang="zh-TW" altLang="zh-TW" sz="5400" dirty="0">
                <a:solidFill>
                  <a:schemeClr val="tx1"/>
                </a:solidFill>
              </a:rPr>
              <a:t>（</a:t>
            </a:r>
            <a:r>
              <a:rPr lang="zh-TW" altLang="en-US" sz="5400" dirty="0">
                <a:solidFill>
                  <a:schemeClr val="tx1"/>
                </a:solidFill>
              </a:rPr>
              <a:t>三</a:t>
            </a:r>
            <a:r>
              <a:rPr lang="zh-TW" altLang="zh-TW" sz="5400" dirty="0">
                <a:solidFill>
                  <a:schemeClr val="tx1"/>
                </a:solidFill>
              </a:rPr>
              <a:t>）</a:t>
            </a:r>
            <a:endParaRPr lang="en-US" altLang="zh-TW" sz="5400" dirty="0">
              <a:solidFill>
                <a:schemeClr val="tx1"/>
              </a:solidFill>
            </a:endParaRPr>
          </a:p>
          <a:p>
            <a:r>
              <a:rPr lang="zh-TW" altLang="zh-TW" sz="4400" dirty="0">
                <a:solidFill>
                  <a:schemeClr val="tx1"/>
                </a:solidFill>
              </a:rPr>
              <a:t>宗教之類別（上）</a:t>
            </a:r>
            <a:endParaRPr lang="en-US" altLang="zh-TW" sz="4400" dirty="0">
              <a:solidFill>
                <a:schemeClr val="tx1"/>
              </a:solidFill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70485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2869332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2EB5E03-B163-9E0F-9701-7840E4EE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2" y="647027"/>
            <a:ext cx="11809615" cy="57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241F26-1C43-E1A2-BA84-B39DCAD1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730916"/>
            <a:ext cx="11538065" cy="54214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929708-70BF-A012-5C0A-2511B956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0" y="5049310"/>
            <a:ext cx="1720630" cy="2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A80DAF-405F-7F7B-00C6-6E2C23D9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63"/>
            <a:ext cx="12192000" cy="47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796421C-7086-DD86-21EE-A9363150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57"/>
            <a:ext cx="11977652" cy="56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4063C6-A17F-8A25-2398-E3C91976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1161733"/>
            <a:ext cx="743053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D861581-EF9C-5B71-6F43-8C8B716F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49" y="673331"/>
            <a:ext cx="9086728" cy="57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0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CE64AC3-4467-3524-CFBA-D8DCEC47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7" y="746645"/>
            <a:ext cx="10291145" cy="56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0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99</Words>
  <Application>Microsoft Office PowerPoint</Application>
  <PresentationFormat>寬螢幕</PresentationFormat>
  <Paragraphs>16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microsoft yahei</vt:lpstr>
      <vt:lpstr>華康文徵明體 Std W4</vt:lpstr>
      <vt:lpstr>華康仿宋體 Std W6</vt:lpstr>
      <vt:lpstr>華康宗楷體 Std W7</vt:lpstr>
      <vt:lpstr>華康魏碑體 Std W7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172</cp:revision>
  <dcterms:created xsi:type="dcterms:W3CDTF">2023-08-17T10:12:34Z</dcterms:created>
  <dcterms:modified xsi:type="dcterms:W3CDTF">2023-08-29T08:04:11Z</dcterms:modified>
</cp:coreProperties>
</file>